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3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33" autoAdjust="0"/>
    <p:restoredTop sz="80952" autoAdjust="0"/>
  </p:normalViewPr>
  <p:slideViewPr>
    <p:cSldViewPr>
      <p:cViewPr varScale="1">
        <p:scale>
          <a:sx n="63" d="100"/>
          <a:sy n="63" d="100"/>
        </p:scale>
        <p:origin x="-7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#1" minVer="12.0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BEC481-9C28-46A9-98EC-4C170A34144C}" type="doc">
      <dgm:prSet loTypeId="urn:microsoft.com/office/officeart/2005/8/layout/vList5#2" loCatId="list" qsTypeId="urn:microsoft.com/office/officeart/2005/8/quickstyle/simple1#1" qsCatId="simple" csTypeId="urn:microsoft.com/office/officeart/2005/8/colors/accent0_1#1" csCatId="mainScheme" phldr="1"/>
      <dgm:spPr/>
      <dgm:t>
        <a:bodyPr/>
        <a:lstStyle/>
        <a:p>
          <a:endParaRPr lang="en-US"/>
        </a:p>
      </dgm:t>
    </dgm:pt>
    <dgm:pt modelId="{92241973-1D41-4280-B888-F5045DBDBE20}">
      <dgm:prSet phldrT="[Text]"/>
      <dgm:spPr/>
      <dgm:t>
        <a:bodyPr/>
        <a:lstStyle/>
        <a:p>
          <a:pPr rtl="0"/>
          <a:r>
            <a:rPr lang="en-US" b="1" smtClean="0">
              <a:latin typeface="+mn-lt"/>
              <a:ea typeface="+mn-ea"/>
              <a:cs typeface="+mn-cs"/>
            </a:rPr>
            <a:t>1990 </a:t>
          </a:r>
          <a:endParaRPr lang="en-US" dirty="0"/>
        </a:p>
      </dgm:t>
    </dgm:pt>
    <dgm:pt modelId="{B2BDA32F-FF78-485A-926D-E1E926ACB14E}" type="parTrans" cxnId="{C4A9C599-E025-41BB-85E4-0F95C67B36ED}">
      <dgm:prSet/>
      <dgm:spPr/>
    </dgm:pt>
    <dgm:pt modelId="{9D602AE9-55FF-4881-B6D7-A94207706C34}" type="sibTrans" cxnId="{C4A9C599-E025-41BB-85E4-0F95C67B36ED}">
      <dgm:prSet/>
      <dgm:spPr/>
    </dgm:pt>
    <dgm:pt modelId="{8B6933CA-29FF-466E-AAE1-FE2235D4C0DC}">
      <dgm:prSet/>
      <dgm:spPr/>
      <dgm:t>
        <a:bodyPr/>
        <a:lstStyle/>
        <a:p>
          <a:pPr rtl="0"/>
          <a:r>
            <a:rPr lang="en-US" b="1" dirty="0" smtClean="0">
              <a:latin typeface="+mn-lt"/>
              <a:ea typeface="+mn-ea"/>
              <a:cs typeface="+mn-cs"/>
            </a:rPr>
            <a:t>Founded by Steve Dow</a:t>
          </a:r>
        </a:p>
      </dgm:t>
    </dgm:pt>
    <dgm:pt modelId="{7CDE61DE-B018-49F3-9BC1-771044167048}" type="parTrans" cxnId="{0ABF825E-3A79-4AD0-B81B-6645B44E4172}">
      <dgm:prSet/>
      <dgm:spPr/>
    </dgm:pt>
    <dgm:pt modelId="{D5FD6759-4CE5-4906-8D7D-79BCED1AACE8}" type="sibTrans" cxnId="{0ABF825E-3A79-4AD0-B81B-6645B44E4172}">
      <dgm:prSet/>
      <dgm:spPr/>
    </dgm:pt>
    <dgm:pt modelId="{8AEBCEE2-EA32-4116-B47D-8591D3C6D6CD}">
      <dgm:prSet/>
      <dgm:spPr/>
      <dgm:t>
        <a:bodyPr/>
        <a:lstStyle/>
        <a:p>
          <a:pPr rtl="0"/>
          <a:r>
            <a:rPr lang="en-US" b="1" smtClean="0">
              <a:latin typeface="+mn-lt"/>
              <a:ea typeface="+mn-ea"/>
              <a:cs typeface="+mn-cs"/>
            </a:rPr>
            <a:t>1991 </a:t>
          </a:r>
          <a:endParaRPr lang="en-US" b="1" dirty="0" smtClean="0">
            <a:latin typeface="+mn-lt"/>
            <a:ea typeface="+mn-ea"/>
            <a:cs typeface="+mn-cs"/>
          </a:endParaRPr>
        </a:p>
      </dgm:t>
    </dgm:pt>
    <dgm:pt modelId="{6DC4AAFC-0BB0-4201-B95D-30B0876DD9A6}" type="parTrans" cxnId="{52B0931B-4C65-4358-9D26-12E0C4B6EBE6}">
      <dgm:prSet/>
      <dgm:spPr/>
    </dgm:pt>
    <dgm:pt modelId="{6152B711-69AC-4A11-B2B5-F38B89EBCA8E}" type="sibTrans" cxnId="{52B0931B-4C65-4358-9D26-12E0C4B6EBE6}">
      <dgm:prSet/>
      <dgm:spPr/>
    </dgm:pt>
    <dgm:pt modelId="{4C5F9A97-F9DA-49AE-9DF0-6775AFA9E0CE}">
      <dgm:prSet/>
      <dgm:spPr/>
      <dgm:t>
        <a:bodyPr/>
        <a:lstStyle/>
        <a:p>
          <a:pPr rtl="0"/>
          <a:r>
            <a:rPr lang="en-US" b="1" smtClean="0">
              <a:latin typeface="+mn-lt"/>
              <a:ea typeface="+mn-ea"/>
              <a:cs typeface="+mn-cs"/>
            </a:rPr>
            <a:t>Built first shelter</a:t>
          </a:r>
          <a:endParaRPr lang="en-US" b="1" dirty="0">
            <a:latin typeface="+mn-lt"/>
            <a:ea typeface="+mn-ea"/>
            <a:cs typeface="+mn-cs"/>
          </a:endParaRPr>
        </a:p>
      </dgm:t>
    </dgm:pt>
    <dgm:pt modelId="{1A60C294-3B85-4A0D-858C-8A4885898890}" type="parTrans" cxnId="{BAE9A018-952B-4A1A-8CE8-D1E864FD0F69}">
      <dgm:prSet/>
      <dgm:spPr/>
    </dgm:pt>
    <dgm:pt modelId="{8BFC14E1-0415-4EFA-A730-E16716D81A03}" type="sibTrans" cxnId="{BAE9A018-952B-4A1A-8CE8-D1E864FD0F69}">
      <dgm:prSet/>
      <dgm:spPr/>
    </dgm:pt>
    <dgm:pt modelId="{52A32C67-311C-4432-9042-23D1A1C66D49}">
      <dgm:prSet/>
      <dgm:spPr/>
      <dgm:t>
        <a:bodyPr/>
        <a:lstStyle/>
        <a:p>
          <a:pPr rtl="0"/>
          <a:r>
            <a:rPr lang="en-US" b="1" smtClean="0">
              <a:latin typeface="+mn-lt"/>
              <a:ea typeface="+mn-ea"/>
              <a:cs typeface="+mn-cs"/>
            </a:rPr>
            <a:t>1992 </a:t>
          </a:r>
          <a:endParaRPr lang="en-US" b="1" dirty="0" smtClean="0">
            <a:latin typeface="+mn-lt"/>
            <a:ea typeface="+mn-ea"/>
            <a:cs typeface="+mn-cs"/>
          </a:endParaRPr>
        </a:p>
      </dgm:t>
    </dgm:pt>
    <dgm:pt modelId="{A2263856-E3BF-4977-9A72-3686D1F4B598}" type="parTrans" cxnId="{4D357A11-E535-4CA6-8A70-04EFF1237092}">
      <dgm:prSet/>
      <dgm:spPr/>
    </dgm:pt>
    <dgm:pt modelId="{127537E0-DB5F-49D8-B2F9-50448350EF50}" type="sibTrans" cxnId="{4D357A11-E535-4CA6-8A70-04EFF1237092}">
      <dgm:prSet/>
      <dgm:spPr/>
    </dgm:pt>
    <dgm:pt modelId="{CBA99778-91E5-4874-9A15-698494F1810F}">
      <dgm:prSet/>
      <dgm:spPr/>
      <dgm:t>
        <a:bodyPr/>
        <a:lstStyle/>
        <a:p>
          <a:pPr rtl="0"/>
          <a:r>
            <a:rPr lang="en-US" b="1" smtClean="0">
              <a:latin typeface="+mn-lt"/>
              <a:ea typeface="+mn-ea"/>
              <a:cs typeface="+mn-cs"/>
            </a:rPr>
            <a:t>Began volunteer program</a:t>
          </a:r>
          <a:endParaRPr lang="en-US" b="1" dirty="0">
            <a:latin typeface="+mn-lt"/>
            <a:ea typeface="+mn-ea"/>
            <a:cs typeface="+mn-cs"/>
          </a:endParaRPr>
        </a:p>
      </dgm:t>
    </dgm:pt>
    <dgm:pt modelId="{705E2871-DE41-468D-A879-F81FF8F87B75}" type="parTrans" cxnId="{2E783B50-B9E3-4349-AF49-F98DAA03FEE9}">
      <dgm:prSet/>
      <dgm:spPr/>
    </dgm:pt>
    <dgm:pt modelId="{25A38454-1A2E-4A6B-9C52-F818E06C9198}" type="sibTrans" cxnId="{2E783B50-B9E3-4349-AF49-F98DAA03FEE9}">
      <dgm:prSet/>
      <dgm:spPr/>
    </dgm:pt>
    <dgm:pt modelId="{7412D13C-8110-429D-9172-8FD2E2010382}">
      <dgm:prSet/>
      <dgm:spPr/>
      <dgm:t>
        <a:bodyPr/>
        <a:lstStyle/>
        <a:p>
          <a:pPr rtl="0"/>
          <a:r>
            <a:rPr lang="en-US" b="1" smtClean="0">
              <a:latin typeface="+mn-lt"/>
              <a:ea typeface="+mn-ea"/>
              <a:cs typeface="+mn-cs"/>
            </a:rPr>
            <a:t>2005 </a:t>
          </a:r>
          <a:endParaRPr lang="en-US" b="1" dirty="0" smtClean="0">
            <a:latin typeface="+mn-lt"/>
            <a:ea typeface="+mn-ea"/>
            <a:cs typeface="+mn-cs"/>
          </a:endParaRPr>
        </a:p>
      </dgm:t>
    </dgm:pt>
    <dgm:pt modelId="{C5DDA6DD-1326-429A-A28D-EE228BD1439A}" type="parTrans" cxnId="{89385E62-F398-414E-9B04-20F033866F1F}">
      <dgm:prSet/>
      <dgm:spPr/>
    </dgm:pt>
    <dgm:pt modelId="{D9BB3404-1B70-44A8-83E8-51C8A6379895}" type="sibTrans" cxnId="{89385E62-F398-414E-9B04-20F033866F1F}">
      <dgm:prSet/>
      <dgm:spPr/>
    </dgm:pt>
    <dgm:pt modelId="{5A5726AA-C2E0-4490-A1B1-5AF9A3B66F21}">
      <dgm:prSet/>
      <dgm:spPr/>
      <dgm:t>
        <a:bodyPr/>
        <a:lstStyle/>
        <a:p>
          <a:pPr rtl="0"/>
          <a:r>
            <a:rPr lang="en-US" b="1" smtClean="0">
              <a:latin typeface="+mn-lt"/>
              <a:ea typeface="+mn-ea"/>
              <a:cs typeface="+mn-cs"/>
            </a:rPr>
            <a:t>Expanded to 15 shelters</a:t>
          </a:r>
          <a:endParaRPr lang="en-US" b="1" dirty="0">
            <a:latin typeface="+mn-lt"/>
            <a:ea typeface="+mn-ea"/>
            <a:cs typeface="+mn-cs"/>
          </a:endParaRPr>
        </a:p>
      </dgm:t>
    </dgm:pt>
    <dgm:pt modelId="{4BEF4C85-84FB-4068-8C13-2DF2F4A9EE5B}" type="parTrans" cxnId="{D011BDE2-C43C-4421-AF8C-F306845AA766}">
      <dgm:prSet/>
      <dgm:spPr/>
    </dgm:pt>
    <dgm:pt modelId="{A269B06B-B3D0-410A-ADC4-095E5719AEE7}" type="sibTrans" cxnId="{D011BDE2-C43C-4421-AF8C-F306845AA766}">
      <dgm:prSet/>
      <dgm:spPr/>
    </dgm:pt>
    <dgm:pt modelId="{E9A790E2-AB55-4DD6-BFCE-E0F83C3F27AF}" type="pres">
      <dgm:prSet presAssocID="{C0BEC481-9C28-46A9-98EC-4C170A3414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7DEB46-8591-486D-90FD-CD443C941546}" type="pres">
      <dgm:prSet presAssocID="{92241973-1D41-4280-B888-F5045DBDBE20}" presName="linNode" presStyleCnt="0"/>
      <dgm:spPr/>
    </dgm:pt>
    <dgm:pt modelId="{3A096F05-28FB-4B26-A47F-4926F1407721}" type="pres">
      <dgm:prSet presAssocID="{92241973-1D41-4280-B888-F5045DBDBE20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54BA78-56B7-4F24-ABE0-88F550A15744}" type="pres">
      <dgm:prSet presAssocID="{92241973-1D41-4280-B888-F5045DBDBE20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B4E06E-4DC9-483B-8C0A-A3F382CE5210}" type="pres">
      <dgm:prSet presAssocID="{9D602AE9-55FF-4881-B6D7-A94207706C34}" presName="sp" presStyleCnt="0"/>
      <dgm:spPr/>
    </dgm:pt>
    <dgm:pt modelId="{BC5FD886-9143-4680-A8CB-592816C6C843}" type="pres">
      <dgm:prSet presAssocID="{8AEBCEE2-EA32-4116-B47D-8591D3C6D6CD}" presName="linNode" presStyleCnt="0"/>
      <dgm:spPr/>
    </dgm:pt>
    <dgm:pt modelId="{71DF416A-B311-4F80-AD3F-401194A7456B}" type="pres">
      <dgm:prSet presAssocID="{8AEBCEE2-EA32-4116-B47D-8591D3C6D6CD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B4EF9D-D8E4-447F-A39D-6469708AB16B}" type="pres">
      <dgm:prSet presAssocID="{8AEBCEE2-EA32-4116-B47D-8591D3C6D6CD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F660B-F71C-493A-A817-6F1ABAEB2889}" type="pres">
      <dgm:prSet presAssocID="{6152B711-69AC-4A11-B2B5-F38B89EBCA8E}" presName="sp" presStyleCnt="0"/>
      <dgm:spPr/>
    </dgm:pt>
    <dgm:pt modelId="{7C0340BD-863E-44AC-9174-D9FE7F98446B}" type="pres">
      <dgm:prSet presAssocID="{52A32C67-311C-4432-9042-23D1A1C66D49}" presName="linNode" presStyleCnt="0"/>
      <dgm:spPr/>
    </dgm:pt>
    <dgm:pt modelId="{ADF15C72-C1C6-48A6-A28A-DD4385AA7EC3}" type="pres">
      <dgm:prSet presAssocID="{52A32C67-311C-4432-9042-23D1A1C66D49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0AA1F8-D183-4CFA-8B4E-A31374B15DBC}" type="pres">
      <dgm:prSet presAssocID="{52A32C67-311C-4432-9042-23D1A1C66D49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64914B-B491-4260-94A0-D807723FBA25}" type="pres">
      <dgm:prSet presAssocID="{127537E0-DB5F-49D8-B2F9-50448350EF50}" presName="sp" presStyleCnt="0"/>
      <dgm:spPr/>
    </dgm:pt>
    <dgm:pt modelId="{CDF41814-96A9-4171-9EB6-74046F317C08}" type="pres">
      <dgm:prSet presAssocID="{7412D13C-8110-429D-9172-8FD2E2010382}" presName="linNode" presStyleCnt="0"/>
      <dgm:spPr/>
    </dgm:pt>
    <dgm:pt modelId="{A26138E0-9CA0-4CF6-849E-0BE39F6122B4}" type="pres">
      <dgm:prSet presAssocID="{7412D13C-8110-429D-9172-8FD2E2010382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F96FDB-3359-4794-BDEC-26FCD0F5EBBF}" type="pres">
      <dgm:prSet presAssocID="{7412D13C-8110-429D-9172-8FD2E2010382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11BDE2-C43C-4421-AF8C-F306845AA766}" srcId="{7412D13C-8110-429D-9172-8FD2E2010382}" destId="{5A5726AA-C2E0-4490-A1B1-5AF9A3B66F21}" srcOrd="0" destOrd="0" parTransId="{4BEF4C85-84FB-4068-8C13-2DF2F4A9EE5B}" sibTransId="{A269B06B-B3D0-410A-ADC4-095E5719AEE7}"/>
    <dgm:cxn modelId="{FCDE95FF-5F0B-4B81-AAC8-302CA73CED53}" type="presOf" srcId="{8B6933CA-29FF-466E-AAE1-FE2235D4C0DC}" destId="{7754BA78-56B7-4F24-ABE0-88F550A15744}" srcOrd="0" destOrd="0" presId="urn:microsoft.com/office/officeart/2005/8/layout/vList5#2"/>
    <dgm:cxn modelId="{89385E62-F398-414E-9B04-20F033866F1F}" srcId="{C0BEC481-9C28-46A9-98EC-4C170A34144C}" destId="{7412D13C-8110-429D-9172-8FD2E2010382}" srcOrd="3" destOrd="0" parTransId="{C5DDA6DD-1326-429A-A28D-EE228BD1439A}" sibTransId="{D9BB3404-1B70-44A8-83E8-51C8A6379895}"/>
    <dgm:cxn modelId="{C4A9C599-E025-41BB-85E4-0F95C67B36ED}" srcId="{C0BEC481-9C28-46A9-98EC-4C170A34144C}" destId="{92241973-1D41-4280-B888-F5045DBDBE20}" srcOrd="0" destOrd="0" parTransId="{B2BDA32F-FF78-485A-926D-E1E926ACB14E}" sibTransId="{9D602AE9-55FF-4881-B6D7-A94207706C34}"/>
    <dgm:cxn modelId="{D4A5F168-9722-43EC-8E3A-A1E008F6610F}" type="presOf" srcId="{92241973-1D41-4280-B888-F5045DBDBE20}" destId="{3A096F05-28FB-4B26-A47F-4926F1407721}" srcOrd="0" destOrd="0" presId="urn:microsoft.com/office/officeart/2005/8/layout/vList5#2"/>
    <dgm:cxn modelId="{4D357A11-E535-4CA6-8A70-04EFF1237092}" srcId="{C0BEC481-9C28-46A9-98EC-4C170A34144C}" destId="{52A32C67-311C-4432-9042-23D1A1C66D49}" srcOrd="2" destOrd="0" parTransId="{A2263856-E3BF-4977-9A72-3686D1F4B598}" sibTransId="{127537E0-DB5F-49D8-B2F9-50448350EF50}"/>
    <dgm:cxn modelId="{9BCE134F-6A1B-4948-B356-7A288FBD7EDD}" type="presOf" srcId="{5A5726AA-C2E0-4490-A1B1-5AF9A3B66F21}" destId="{54F96FDB-3359-4794-BDEC-26FCD0F5EBBF}" srcOrd="0" destOrd="0" presId="urn:microsoft.com/office/officeart/2005/8/layout/vList5#2"/>
    <dgm:cxn modelId="{BAE9A018-952B-4A1A-8CE8-D1E864FD0F69}" srcId="{8AEBCEE2-EA32-4116-B47D-8591D3C6D6CD}" destId="{4C5F9A97-F9DA-49AE-9DF0-6775AFA9E0CE}" srcOrd="0" destOrd="0" parTransId="{1A60C294-3B85-4A0D-858C-8A4885898890}" sibTransId="{8BFC14E1-0415-4EFA-A730-E16716D81A03}"/>
    <dgm:cxn modelId="{C28FABDB-08E4-4FB2-9703-DCA14A7DCE2E}" type="presOf" srcId="{CBA99778-91E5-4874-9A15-698494F1810F}" destId="{270AA1F8-D183-4CFA-8B4E-A31374B15DBC}" srcOrd="0" destOrd="0" presId="urn:microsoft.com/office/officeart/2005/8/layout/vList5#2"/>
    <dgm:cxn modelId="{0ABF825E-3A79-4AD0-B81B-6645B44E4172}" srcId="{92241973-1D41-4280-B888-F5045DBDBE20}" destId="{8B6933CA-29FF-466E-AAE1-FE2235D4C0DC}" srcOrd="0" destOrd="0" parTransId="{7CDE61DE-B018-49F3-9BC1-771044167048}" sibTransId="{D5FD6759-4CE5-4906-8D7D-79BCED1AACE8}"/>
    <dgm:cxn modelId="{52B0931B-4C65-4358-9D26-12E0C4B6EBE6}" srcId="{C0BEC481-9C28-46A9-98EC-4C170A34144C}" destId="{8AEBCEE2-EA32-4116-B47D-8591D3C6D6CD}" srcOrd="1" destOrd="0" parTransId="{6DC4AAFC-0BB0-4201-B95D-30B0876DD9A6}" sibTransId="{6152B711-69AC-4A11-B2B5-F38B89EBCA8E}"/>
    <dgm:cxn modelId="{5546011B-1023-49BF-90ED-1FA617DFEE86}" type="presOf" srcId="{4C5F9A97-F9DA-49AE-9DF0-6775AFA9E0CE}" destId="{1BB4EF9D-D8E4-447F-A39D-6469708AB16B}" srcOrd="0" destOrd="0" presId="urn:microsoft.com/office/officeart/2005/8/layout/vList5#2"/>
    <dgm:cxn modelId="{47CDC903-E7D4-4553-8CAA-F30DFC01D40F}" type="presOf" srcId="{8AEBCEE2-EA32-4116-B47D-8591D3C6D6CD}" destId="{71DF416A-B311-4F80-AD3F-401194A7456B}" srcOrd="0" destOrd="0" presId="urn:microsoft.com/office/officeart/2005/8/layout/vList5#2"/>
    <dgm:cxn modelId="{53A8B3A4-6721-4FDB-8461-6CB01C68D577}" type="presOf" srcId="{7412D13C-8110-429D-9172-8FD2E2010382}" destId="{A26138E0-9CA0-4CF6-849E-0BE39F6122B4}" srcOrd="0" destOrd="0" presId="urn:microsoft.com/office/officeart/2005/8/layout/vList5#2"/>
    <dgm:cxn modelId="{2EB04E1B-BDFD-4C4E-878C-6FD71A2BC136}" type="presOf" srcId="{52A32C67-311C-4432-9042-23D1A1C66D49}" destId="{ADF15C72-C1C6-48A6-A28A-DD4385AA7EC3}" srcOrd="0" destOrd="0" presId="urn:microsoft.com/office/officeart/2005/8/layout/vList5#2"/>
    <dgm:cxn modelId="{33EE3BFD-4435-47E5-A7F9-A3B9B194588B}" type="presOf" srcId="{C0BEC481-9C28-46A9-98EC-4C170A34144C}" destId="{E9A790E2-AB55-4DD6-BFCE-E0F83C3F27AF}" srcOrd="0" destOrd="0" presId="urn:microsoft.com/office/officeart/2005/8/layout/vList5#2"/>
    <dgm:cxn modelId="{2E783B50-B9E3-4349-AF49-F98DAA03FEE9}" srcId="{52A32C67-311C-4432-9042-23D1A1C66D49}" destId="{CBA99778-91E5-4874-9A15-698494F1810F}" srcOrd="0" destOrd="0" parTransId="{705E2871-DE41-468D-A879-F81FF8F87B75}" sibTransId="{25A38454-1A2E-4A6B-9C52-F818E06C9198}"/>
    <dgm:cxn modelId="{F1E85ADD-4BD2-4314-89A2-55E87F79979D}" type="presParOf" srcId="{E9A790E2-AB55-4DD6-BFCE-E0F83C3F27AF}" destId="{537DEB46-8591-486D-90FD-CD443C941546}" srcOrd="0" destOrd="0" presId="urn:microsoft.com/office/officeart/2005/8/layout/vList5#2"/>
    <dgm:cxn modelId="{3B14AFE7-D8A1-4CD5-B87A-175A5C825921}" type="presParOf" srcId="{537DEB46-8591-486D-90FD-CD443C941546}" destId="{3A096F05-28FB-4B26-A47F-4926F1407721}" srcOrd="0" destOrd="0" presId="urn:microsoft.com/office/officeart/2005/8/layout/vList5#2"/>
    <dgm:cxn modelId="{48EF7472-0E67-41E4-8664-EC115734315B}" type="presParOf" srcId="{537DEB46-8591-486D-90FD-CD443C941546}" destId="{7754BA78-56B7-4F24-ABE0-88F550A15744}" srcOrd="1" destOrd="0" presId="urn:microsoft.com/office/officeart/2005/8/layout/vList5#2"/>
    <dgm:cxn modelId="{E1677830-183E-4B62-B471-883E0759CDAD}" type="presParOf" srcId="{E9A790E2-AB55-4DD6-BFCE-E0F83C3F27AF}" destId="{D4B4E06E-4DC9-483B-8C0A-A3F382CE5210}" srcOrd="1" destOrd="0" presId="urn:microsoft.com/office/officeart/2005/8/layout/vList5#2"/>
    <dgm:cxn modelId="{A308E5E4-B0C2-479B-9ADD-9ABD34E8FD85}" type="presParOf" srcId="{E9A790E2-AB55-4DD6-BFCE-E0F83C3F27AF}" destId="{BC5FD886-9143-4680-A8CB-592816C6C843}" srcOrd="2" destOrd="0" presId="urn:microsoft.com/office/officeart/2005/8/layout/vList5#2"/>
    <dgm:cxn modelId="{F2E2DF37-2214-4C61-BF6C-5F78783FD977}" type="presParOf" srcId="{BC5FD886-9143-4680-A8CB-592816C6C843}" destId="{71DF416A-B311-4F80-AD3F-401194A7456B}" srcOrd="0" destOrd="0" presId="urn:microsoft.com/office/officeart/2005/8/layout/vList5#2"/>
    <dgm:cxn modelId="{A80A7AC3-CAE3-4A3F-B207-C4AD40A8D6DA}" type="presParOf" srcId="{BC5FD886-9143-4680-A8CB-592816C6C843}" destId="{1BB4EF9D-D8E4-447F-A39D-6469708AB16B}" srcOrd="1" destOrd="0" presId="urn:microsoft.com/office/officeart/2005/8/layout/vList5#2"/>
    <dgm:cxn modelId="{BB4C831B-2E83-4BF3-A978-FB8C8AB62D0A}" type="presParOf" srcId="{E9A790E2-AB55-4DD6-BFCE-E0F83C3F27AF}" destId="{5A0F660B-F71C-493A-A817-6F1ABAEB2889}" srcOrd="3" destOrd="0" presId="urn:microsoft.com/office/officeart/2005/8/layout/vList5#2"/>
    <dgm:cxn modelId="{38682235-BB1A-46CB-B0AC-9F1B39500122}" type="presParOf" srcId="{E9A790E2-AB55-4DD6-BFCE-E0F83C3F27AF}" destId="{7C0340BD-863E-44AC-9174-D9FE7F98446B}" srcOrd="4" destOrd="0" presId="urn:microsoft.com/office/officeart/2005/8/layout/vList5#2"/>
    <dgm:cxn modelId="{FC2E7466-4988-4E38-8D20-3BB726F8F431}" type="presParOf" srcId="{7C0340BD-863E-44AC-9174-D9FE7F98446B}" destId="{ADF15C72-C1C6-48A6-A28A-DD4385AA7EC3}" srcOrd="0" destOrd="0" presId="urn:microsoft.com/office/officeart/2005/8/layout/vList5#2"/>
    <dgm:cxn modelId="{36EA59C9-A407-4275-A6D0-1B07C12BB536}" type="presParOf" srcId="{7C0340BD-863E-44AC-9174-D9FE7F98446B}" destId="{270AA1F8-D183-4CFA-8B4E-A31374B15DBC}" srcOrd="1" destOrd="0" presId="urn:microsoft.com/office/officeart/2005/8/layout/vList5#2"/>
    <dgm:cxn modelId="{0E7198BA-FCFB-459E-A65D-5C85A304682B}" type="presParOf" srcId="{E9A790E2-AB55-4DD6-BFCE-E0F83C3F27AF}" destId="{AF64914B-B491-4260-94A0-D807723FBA25}" srcOrd="5" destOrd="0" presId="urn:microsoft.com/office/officeart/2005/8/layout/vList5#2"/>
    <dgm:cxn modelId="{C8F6D297-227E-4D0B-BD45-D8A2768DB91D}" type="presParOf" srcId="{E9A790E2-AB55-4DD6-BFCE-E0F83C3F27AF}" destId="{CDF41814-96A9-4171-9EB6-74046F317C08}" srcOrd="6" destOrd="0" presId="urn:microsoft.com/office/officeart/2005/8/layout/vList5#2"/>
    <dgm:cxn modelId="{205BAC95-42FA-418F-9ECE-FB4E6C78FC48}" type="presParOf" srcId="{CDF41814-96A9-4171-9EB6-74046F317C08}" destId="{A26138E0-9CA0-4CF6-849E-0BE39F6122B4}" srcOrd="0" destOrd="0" presId="urn:microsoft.com/office/officeart/2005/8/layout/vList5#2"/>
    <dgm:cxn modelId="{75C6E23A-8589-4FE8-AF7C-10038EACCE4D}" type="presParOf" srcId="{CDF41814-96A9-4171-9EB6-74046F317C08}" destId="{54F96FDB-3359-4794-BDEC-26FCD0F5EBBF}" srcOrd="1" destOrd="0" presId="urn:microsoft.com/office/officeart/2005/8/layout/vList5#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#2" minVer="12.0">
  <dgm:title val=""/>
  <dgm:desc val=""/>
  <dgm:catLst>
    <dgm:cat type="list" pri="14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h" for="ch" forName="linNode" refType="h"/>
      <dgm:constr type="w" for="ch" forName="linNode" refType="w"/>
      <dgm:constr type="primFontSz" for="des" forName="parentText" op="equ" val="100"/>
      <dgm:constr type="primFontSz" for="des" forName="descendantText" op="equ" val="100"/>
      <dgm:constr type="primFontSz" for="des" forName="descendantText" refType="primFontSz" refFor="des" refForName="parentText" op="lte"/>
    </dgm:constr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/>
          <dgm:ruleLst>
            <dgm:rule type="primFontSz" val="2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lMarg" refType="primFontSz" fact="0.56"/>
                <dgm:constr type="rMarg" refType="primFontSz" fact="0.56"/>
              </dgm:constrLst>
              <dgm:ruleLst>
                <dgm:rule type="primFontSz" val="2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 minVer="12.0">
  <dgm:title val="Simple 1"/>
  <dgm:desc val="Simple 1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F1A9E4D6-2E77-4A7A-98D8-E9556AECFA55}" type="datetimeFigureOut">
              <a:rPr lang="en-US" smtClean="0"/>
              <a:pPr/>
              <a:t>10/1/2007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E35C086E-6100-40F6-8E0C-A4393FC6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9BA76211-353D-4FB1-8FE4-80D353918902}" type="datetimeFigureOut">
              <a:rPr lang="en-US" smtClean="0"/>
              <a:pPr/>
              <a:t>10/1/2007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BABB23E9-0AED-4F55-8E38-ACBA2878B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7D134-63CB-416C-ACAB-2B7E4E3561F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7D134-63CB-416C-ACAB-2B7E4E3561F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578FACCC-0B7C-4D9C-B4F3-EB8F91E72802}" type="slidenum">
              <a:rPr lang="en-US"/>
              <a:pPr/>
              <a:t>3</a:t>
            </a:fld>
            <a:endParaRPr lang="en-US"/>
          </a:p>
        </p:txBody>
      </p:sp>
      <p:sp>
        <p:nvSpPr>
          <p:cNvPr id="32770" name="Slide Image Placeholder 32769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sp>
      <p:sp>
        <p:nvSpPr>
          <p:cNvPr id="32771" name="Notes Placeholder 3277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B23E9-0AED-4F55-8E38-ACBA2878BA2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45DC5C98-49B6-40B6-9167-6EF3A8BFEBB4}" type="slidenum">
              <a:rPr lang="en-US"/>
              <a:pPr/>
              <a:t>5</a:t>
            </a:fld>
            <a:endParaRPr lang="en-US"/>
          </a:p>
        </p:txBody>
      </p:sp>
      <p:sp>
        <p:nvSpPr>
          <p:cNvPr id="45058" name="Slide Image Placeholder 4505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sp>
      <p:sp>
        <p:nvSpPr>
          <p:cNvPr id="45059" name="Notes Placeholder 450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7D134-63CB-416C-ACAB-2B7E4E3561F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7D134-63CB-416C-ACAB-2B7E4E3561F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-1768"/>
            <a:ext cx="9144000" cy="4795280"/>
          </a:xfrm>
          <a:prstGeom prst="rect">
            <a:avLst/>
          </a:prstGeom>
          <a:blipFill>
            <a:blip r:embed="rId2">
              <a:alphaModFix amt="54000"/>
            </a:blip>
            <a:tile tx="0" ty="0" sx="45000" sy="45000" flip="none" algn="ctr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78000"/>
                      <a:satMod val="255000"/>
                    </a:schemeClr>
                  </a:gs>
                  <a:gs pos="100000">
                    <a:schemeClr val="tx2">
                      <a:shade val="30000"/>
                      <a:satMod val="160000"/>
                    </a:schemeClr>
                  </a:gs>
                </a:gsLst>
                <a:path path="circle">
                  <a:fillToRect l="100000" t="150000" r="100000" b="50000"/>
                </a:path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612648" y="3511296"/>
            <a:ext cx="7543800" cy="1344168"/>
          </a:xfrm>
        </p:spPr>
        <p:txBody>
          <a:bodyPr lIns="45720" tIns="0" rIns="45720"/>
          <a:lstStyle>
            <a:lvl1pPr algn="r">
              <a:defRPr sz="4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609600" y="4855536"/>
            <a:ext cx="7543800" cy="1621464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C2D56FA-D9F8-40EF-AF70-6BF4D6347740}" type="datetime2">
              <a:rPr lang="en-US" smtClean="0"/>
              <a:pPr/>
              <a:t>Monday, October 01, 2007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 dirty="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en-US" smtClean="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EA5AB08-D576-473C-BB94-1CC894DED72B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0" y="4793512"/>
            <a:ext cx="9144000" cy="0"/>
          </a:xfrm>
          <a:prstGeom prst="line">
            <a:avLst/>
          </a:prstGeom>
          <a:noFill/>
          <a:ln w="10795" cap="flat" cmpd="sng" algn="ctr">
            <a:solidFill>
              <a:schemeClr val="bg2">
                <a:tint val="10000"/>
                <a:satMod val="2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13A9-9FE0-4ED9-903A-B25CCB9FA052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2A7A-A20B-4E41-888E-762619F612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H="1">
            <a:off x="0" y="-1768"/>
            <a:ext cx="9144000" cy="1399032"/>
          </a:xfrm>
          <a:prstGeom prst="rect">
            <a:avLst/>
          </a:prstGeom>
          <a:blipFill>
            <a:blip r:embed="rId2">
              <a:alphaModFix amt="54000"/>
            </a:blip>
            <a:tile tx="0" ty="0" sx="45000" sy="45000" flip="none" algn="ctr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78000"/>
                      <a:satMod val="255000"/>
                    </a:schemeClr>
                  </a:gs>
                  <a:gs pos="100000">
                    <a:schemeClr val="tx2">
                      <a:shade val="30000"/>
                      <a:satMod val="160000"/>
                    </a:schemeClr>
                  </a:gs>
                </a:gsLst>
                <a:path path="circle">
                  <a:fillToRect l="100000" t="150000" r="100000" b="50000"/>
                </a:path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0" y="1399952"/>
            <a:ext cx="9144000" cy="0"/>
          </a:xfrm>
          <a:prstGeom prst="line">
            <a:avLst/>
          </a:prstGeom>
          <a:noFill/>
          <a:ln w="1143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912" y="1602637"/>
            <a:ext cx="7772400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3912" y="685800"/>
            <a:ext cx="7772400" cy="743507"/>
          </a:xfrm>
        </p:spPr>
        <p:txBody>
          <a:bodyPr anchor="b"/>
          <a:lstStyle>
            <a:lvl1pPr algn="r">
              <a:buNone/>
              <a:defRPr sz="2000">
                <a:solidFill>
                  <a:schemeClr val="bg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81304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A43184-D414-49EE-ABAA-21DD91C2FA40}" type="datetime2">
              <a:rPr lang="en-US" smtClean="0"/>
              <a:pPr/>
              <a:t>Monday, October 01, 2007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92424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5048" y="6555112"/>
            <a:ext cx="588336" cy="228600"/>
          </a:xfrm>
        </p:spPr>
        <p:txBody>
          <a:bodyPr/>
          <a:lstStyle/>
          <a:p>
            <a:fld id="{62E32A7A-A20B-4E41-888E-762619F612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1878"/>
            <a:ext cx="8229600" cy="102412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DBEA-56B6-48FA-AC09-55B71CC05134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2A7A-A20B-4E41-888E-762619F612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5632"/>
            <a:ext cx="82296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4040188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20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5867400"/>
            <a:ext cx="4041775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ctr">
              <a:buNone/>
              <a:defRPr sz="20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0375" y="1711840"/>
            <a:ext cx="4040188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711840"/>
            <a:ext cx="4041775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DBD2-807D-4625-B560-4112665E41A3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2A7A-A20B-4E41-888E-762619F612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1878"/>
            <a:ext cx="8229600" cy="102412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5CA27-8354-4093-8A08-DA8E584478B6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2A7A-A20B-4E41-888E-762619F612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D60D5E-5ECC-41CE-8F88-BA33D78DFBD3}" type="datetime2">
              <a:rPr lang="en-US" smtClean="0"/>
              <a:pPr/>
              <a:t>Monday, October 01, 2007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2A7A-A20B-4E41-888E-762619F612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none" anchor="b"/>
          <a:lstStyle>
            <a:lvl1pPr algn="l">
              <a:buNone/>
              <a:defRPr lang="en-US" sz="2400" baseline="0" smtClean="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2" spcCol="27432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79248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1ECED-6D32-4151-B5DF-2849BFA4258B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2A7A-A20B-4E41-888E-762619F612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78688"/>
            <a:ext cx="609600" cy="4867584"/>
          </a:xfrm>
        </p:spPr>
        <p:txBody>
          <a:bodyPr vert="vert270" anchor="b"/>
          <a:lstStyle>
            <a:lvl1pPr algn="l">
              <a:buNone/>
              <a:defRPr sz="3000" b="1" baseline="0"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90600" y="1371600"/>
            <a:ext cx="7589520" cy="4846320"/>
          </a:xfrm>
          <a:solidFill>
            <a:schemeClr val="bg2">
              <a:shade val="50000"/>
            </a:schemeClr>
          </a:solidFill>
          <a:ln w="38100">
            <a:solidFill>
              <a:srgbClr val="FFFFFF"/>
            </a:solidFill>
            <a:miter lim="800000"/>
          </a:ln>
          <a:effectLst/>
        </p:spPr>
        <p:txBody>
          <a:bodyPr/>
          <a:lstStyle>
            <a:lvl1pPr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304800"/>
            <a:ext cx="4038600" cy="990600"/>
          </a:xfrm>
        </p:spPr>
        <p:txBody>
          <a:bodyPr rot="0" spcFirstLastPara="0" vertOverflow="overflow" horzOverflow="overflow" vert="horz" wrap="square" lIns="0" tIns="45720" rIns="0" bIns="45720" numCol="2" spcCol="27432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2755-3D81-45E0-8D27-CA023B0CC296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2A7A-A20B-4E41-888E-762619F612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flipH="1">
            <a:off x="0" y="-1768"/>
            <a:ext cx="9144000" cy="1399032"/>
          </a:xfrm>
          <a:prstGeom prst="rect">
            <a:avLst/>
          </a:prstGeom>
          <a:blipFill>
            <a:blip r:embed="rId11">
              <a:alphaModFix amt="54000"/>
            </a:blip>
            <a:tile tx="0" ty="0" sx="45000" sy="45000" flip="none" algn="ctr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78000"/>
                      <a:satMod val="255000"/>
                    </a:schemeClr>
                  </a:gs>
                  <a:gs pos="100000">
                    <a:schemeClr val="tx2">
                      <a:shade val="30000"/>
                      <a:satMod val="160000"/>
                    </a:schemeClr>
                  </a:gs>
                </a:gsLst>
                <a:path path="circle">
                  <a:fillToRect l="100000" t="150000" r="100000" b="50000"/>
                </a:path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438912"/>
            <a:ext cx="8229600" cy="1019175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82296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63795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9E1482F9-25EC-4720-8DF8-68F9D0DE7F10}" type="datetime2">
              <a:rPr lang="en-US" smtClean="0"/>
              <a:pPr/>
              <a:t>Monday, October 01, 2007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392424" y="6556248"/>
            <a:ext cx="2895600" cy="228600"/>
          </a:xfrm>
          <a:prstGeom prst="rect">
            <a:avLst/>
          </a:prstGeom>
        </p:spPr>
        <p:txBody>
          <a:bodyPr vert="horz" tIns="0" bIns="0" anchor="b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algn="r"/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850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BEA5AB08-D576-473C-BB94-1CC894DED72B}" type="slidenum">
              <a:rPr lang="en-US" sz="1100" smtClean="0">
                <a:solidFill>
                  <a:schemeClr val="tx2"/>
                </a:solidFill>
              </a:rPr>
              <a:pPr algn="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0" y="1399952"/>
            <a:ext cx="9144000" cy="0"/>
          </a:xfrm>
          <a:prstGeom prst="line">
            <a:avLst/>
          </a:prstGeom>
          <a:noFill/>
          <a:ln w="1143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latinLnBrk="0">
        <a:spcBef>
          <a:spcPct val="0"/>
        </a:spcBef>
        <a:buNone/>
        <a:defRPr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latinLnBrk="0">
        <a:spcBef>
          <a:spcPts val="600"/>
        </a:spcBef>
        <a:buClr>
          <a:schemeClr val="tx2"/>
        </a:buClr>
        <a:buSzPct val="73000"/>
        <a:buFont typeface="Wingdings 2"/>
        <a:buChar char=""/>
        <a:defRPr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latinLnBrk="0">
        <a:spcBef>
          <a:spcPts val="500"/>
        </a:spcBef>
        <a:buClr>
          <a:schemeClr val="accent4"/>
        </a:buClr>
        <a:buSzPct val="80000"/>
        <a:buFont typeface="Wingdings 2"/>
        <a:buChar char=""/>
        <a:defRPr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latinLnBrk="0">
        <a:spcBef>
          <a:spcPts val="400"/>
        </a:spcBef>
        <a:buClr>
          <a:schemeClr val="accent4"/>
        </a:buClr>
        <a:buSzPct val="60000"/>
        <a:buFont typeface="Wingdings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latinLnBrk="0">
        <a:spcBef>
          <a:spcPct val="20000"/>
        </a:spcBef>
        <a:buClr>
          <a:schemeClr val="accent4"/>
        </a:buClr>
        <a:buSzPct val="80000"/>
        <a:buFont typeface="Wingdings 2"/>
        <a:buChar char=""/>
        <a:defRPr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latinLnBrk="0">
        <a:spcBef>
          <a:spcPts val="400"/>
        </a:spcBef>
        <a:buClr>
          <a:schemeClr val="accent4"/>
        </a:buClr>
        <a:buSzPct val="70000"/>
        <a:buFont typeface="Wingdings"/>
        <a:buChar char="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latinLnBrk="0">
        <a:spcBef>
          <a:spcPts val="400"/>
        </a:spcBef>
        <a:buClr>
          <a:schemeClr val="accent4"/>
        </a:buClr>
        <a:buSzPct val="80000"/>
        <a:buFont typeface="Wingdings 2"/>
        <a:buChar char=""/>
        <a:defRPr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latinLnBrk="0">
        <a:spcBef>
          <a:spcPct val="20000"/>
        </a:spcBef>
        <a:buClr>
          <a:schemeClr val="accent4"/>
        </a:buClr>
        <a:buSzPct val="80000"/>
        <a:buFont typeface="Wingdings 2"/>
        <a:buChar char="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latinLnBrk="0">
        <a:spcBef>
          <a:spcPts val="300"/>
        </a:spcBef>
        <a:buClr>
          <a:schemeClr val="accent4"/>
        </a:buClr>
        <a:buSzPct val="100000"/>
        <a:buChar char="•"/>
        <a:defRPr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latinLnBrk="0">
        <a:spcBef>
          <a:spcPct val="20000"/>
        </a:spcBef>
        <a:buClr>
          <a:schemeClr val="accent4"/>
        </a:buClr>
        <a:buSzPct val="100000"/>
        <a:buFont typeface="Wingdings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itle 4101"/>
          <p:cNvSpPr>
            <a:spLocks noGrp="1" noChangeArrowheads="1"/>
          </p:cNvSpPr>
          <p:nvPr>
            <p:ph type="ctrTitle"/>
          </p:nvPr>
        </p:nvSpPr>
        <p:spPr>
          <a:xfrm>
            <a:off x="612775" y="3511550"/>
            <a:ext cx="7543800" cy="1344613"/>
          </a:xfrm>
        </p:spPr>
        <p:txBody>
          <a:bodyPr/>
          <a:lstStyle/>
          <a:p>
            <a:r>
              <a:rPr lang="en-US"/>
              <a:t>Animal Rescue Foundation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5175" y="6556375"/>
            <a:ext cx="588963" cy="228600"/>
          </a:xfrm>
        </p:spPr>
        <p:txBody>
          <a:bodyPr/>
          <a:lstStyle/>
          <a:p>
            <a:fld id="{0A374AD8-AE2D-47F7-AAC6-487A3DBDCE2F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92488" y="6556375"/>
            <a:ext cx="2895600" cy="228600"/>
          </a:xfrm>
        </p:spPr>
        <p:txBody>
          <a:bodyPr/>
          <a:lstStyle/>
          <a:p>
            <a:r>
              <a:rPr lang="en-US"/>
              <a:t>Animal Angels</a:t>
            </a:r>
          </a:p>
        </p:txBody>
      </p:sp>
      <p:sp>
        <p:nvSpPr>
          <p:cNvPr id="6150" name="Title 6149"/>
          <p:cNvSpPr>
            <a:spLocks noGrp="1" noChangeArrowheads="1"/>
          </p:cNvSpPr>
          <p:nvPr>
            <p:ph type="title"/>
          </p:nvPr>
        </p:nvSpPr>
        <p:spPr>
          <a:xfrm>
            <a:off x="457200" y="438150"/>
            <a:ext cx="8229600" cy="1019175"/>
          </a:xfrm>
        </p:spPr>
        <p:txBody>
          <a:bodyPr/>
          <a:lstStyle/>
          <a:p>
            <a:r>
              <a:rPr lang="en-US"/>
              <a:t>Topics Of Discussion</a:t>
            </a:r>
          </a:p>
        </p:txBody>
      </p:sp>
      <p:sp>
        <p:nvSpPr>
          <p:cNvPr id="6151" name="Content Placeholder 6150"/>
          <p:cNvSpPr>
            <a:spLocks noGrp="1" noChangeArrowheads="1"/>
          </p:cNvSpPr>
          <p:nvPr>
            <p:ph idx="1"/>
          </p:nvPr>
        </p:nvSpPr>
        <p:spPr>
          <a:xfrm>
            <a:off x="457200" y="1609725"/>
            <a:ext cx="8229600" cy="4846638"/>
          </a:xfrm>
        </p:spPr>
        <p:txBody>
          <a:bodyPr/>
          <a:lstStyle/>
          <a:p>
            <a:r>
              <a:rPr lang="en-US"/>
              <a:t>What do we do?</a:t>
            </a:r>
          </a:p>
          <a:p>
            <a:r>
              <a:rPr lang="en-US"/>
              <a:t>Foundation history</a:t>
            </a:r>
          </a:p>
          <a:p>
            <a:r>
              <a:rPr lang="en-US"/>
              <a:t>How can you help?</a:t>
            </a:r>
          </a:p>
          <a:p>
            <a:r>
              <a:rPr lang="en-US"/>
              <a:t>Where are we located?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5175" y="6556375"/>
            <a:ext cx="588963" cy="228600"/>
          </a:xfrm>
        </p:spPr>
        <p:txBody>
          <a:bodyPr/>
          <a:lstStyle/>
          <a:p>
            <a:fld id="{46AEDD44-7E3B-4B97-8CFD-7A6A943D3C03}" type="slidenum">
              <a:rPr lang="en-US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92488" y="6556375"/>
            <a:ext cx="2895600" cy="228600"/>
          </a:xfrm>
        </p:spPr>
        <p:txBody>
          <a:bodyPr/>
          <a:lstStyle/>
          <a:p>
            <a:r>
              <a:rPr lang="en-US"/>
              <a:t>Animal Angels</a:t>
            </a:r>
          </a:p>
        </p:txBody>
      </p:sp>
      <p:sp>
        <p:nvSpPr>
          <p:cNvPr id="27650" name="Title 27649"/>
          <p:cNvSpPr>
            <a:spLocks noGrp="1" noChangeArrowheads="1"/>
          </p:cNvSpPr>
          <p:nvPr>
            <p:ph type="title"/>
          </p:nvPr>
        </p:nvSpPr>
        <p:spPr>
          <a:xfrm>
            <a:off x="457200" y="438150"/>
            <a:ext cx="8229600" cy="1019175"/>
          </a:xfrm>
        </p:spPr>
        <p:txBody>
          <a:bodyPr/>
          <a:lstStyle/>
          <a:p>
            <a:r>
              <a:rPr lang="en-US"/>
              <a:t>What We Do</a:t>
            </a:r>
          </a:p>
        </p:txBody>
      </p:sp>
      <p:sp>
        <p:nvSpPr>
          <p:cNvPr id="27651" name="Content Placeholder 27650"/>
          <p:cNvSpPr>
            <a:spLocks noGrp="1" noChangeArrowheads="1"/>
          </p:cNvSpPr>
          <p:nvPr>
            <p:ph idx="1"/>
          </p:nvPr>
        </p:nvSpPr>
        <p:spPr>
          <a:xfrm>
            <a:off x="457200" y="1609725"/>
            <a:ext cx="8229600" cy="4846638"/>
          </a:xfrm>
        </p:spPr>
        <p:txBody>
          <a:bodyPr/>
          <a:lstStyle/>
          <a:p>
            <a:r>
              <a:rPr lang="en-US"/>
              <a:t>Provide temporary homes</a:t>
            </a:r>
          </a:p>
          <a:p>
            <a:r>
              <a:rPr lang="en-US"/>
              <a:t>Provide obedience training</a:t>
            </a:r>
          </a:p>
          <a:p>
            <a:r>
              <a:rPr lang="en-US"/>
              <a:t>Provide veterinary care</a:t>
            </a:r>
          </a:p>
          <a:p>
            <a:r>
              <a:rPr lang="en-US"/>
              <a:t>Find loving, permanent homes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1019175"/>
          </a:xfrm>
        </p:spPr>
        <p:txBody>
          <a:bodyPr/>
          <a:lstStyle/>
          <a:p>
            <a:r>
              <a:rPr lang="en-US"/>
              <a:t>Our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8229600" cy="4846638"/>
          </a:xfrm>
        </p:spPr>
        <p:txBody>
          <a:bodyPr/>
          <a:lstStyle/>
          <a:p>
            <a:pPr lvl="0"/>
            <a:r>
              <a:rPr lang="en-US"/>
              <a:t>Believes unwanted pets deserve a good home</a:t>
            </a:r>
          </a:p>
          <a:p>
            <a:pPr lvl="0"/>
            <a:r>
              <a:rPr lang="en-US"/>
              <a:t>Believes you can teach an old dog new tricks</a:t>
            </a:r>
          </a:p>
          <a:p>
            <a:pPr lvl="0"/>
            <a:r>
              <a:rPr lang="en-US"/>
              <a:t>Believes you can retrain animals to be lovable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5175" y="6556375"/>
            <a:ext cx="588963" cy="228600"/>
          </a:xfrm>
        </p:spPr>
        <p:txBody>
          <a:bodyPr/>
          <a:lstStyle/>
          <a:p>
            <a:fld id="{F541A290-D153-4760-9DF3-B47F6942FF97}" type="slidenum">
              <a:rPr lang="en-US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92488" y="6556375"/>
            <a:ext cx="2895600" cy="228600"/>
          </a:xfrm>
        </p:spPr>
        <p:txBody>
          <a:bodyPr/>
          <a:lstStyle/>
          <a:p>
            <a:r>
              <a:rPr lang="en-US"/>
              <a:t>Animal Angels</a:t>
            </a:r>
          </a:p>
        </p:txBody>
      </p:sp>
      <p:sp>
        <p:nvSpPr>
          <p:cNvPr id="44034" name="Title 44033"/>
          <p:cNvSpPr>
            <a:spLocks noGrp="1" noChangeArrowheads="1"/>
          </p:cNvSpPr>
          <p:nvPr>
            <p:ph type="title"/>
          </p:nvPr>
        </p:nvSpPr>
        <p:spPr>
          <a:xfrm>
            <a:off x="457200" y="438150"/>
            <a:ext cx="8229600" cy="1019175"/>
          </a:xfrm>
        </p:spPr>
        <p:txBody>
          <a:bodyPr/>
          <a:lstStyle/>
          <a:p>
            <a:r>
              <a:rPr lang="en-US"/>
              <a:t>Foundation History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82296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5175" y="6556375"/>
            <a:ext cx="588963" cy="228600"/>
          </a:xfrm>
        </p:spPr>
        <p:txBody>
          <a:bodyPr/>
          <a:lstStyle/>
          <a:p>
            <a:fld id="{56F4AD53-1AA9-4522-AABD-15611CE91783}" type="slidenum">
              <a:rPr lang="en-US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92488" y="6556375"/>
            <a:ext cx="2895600" cy="228600"/>
          </a:xfrm>
        </p:spPr>
        <p:txBody>
          <a:bodyPr/>
          <a:lstStyle/>
          <a:p>
            <a:r>
              <a:rPr lang="en-US"/>
              <a:t>Animal Angels</a:t>
            </a:r>
          </a:p>
        </p:txBody>
      </p:sp>
      <p:sp>
        <p:nvSpPr>
          <p:cNvPr id="23561" name="Title 23560"/>
          <p:cNvSpPr>
            <a:spLocks noGrp="1" noChangeArrowheads="1"/>
          </p:cNvSpPr>
          <p:nvPr>
            <p:ph type="title"/>
          </p:nvPr>
        </p:nvSpPr>
        <p:spPr>
          <a:xfrm>
            <a:off x="457200" y="438150"/>
            <a:ext cx="8229600" cy="1019175"/>
          </a:xfrm>
        </p:spPr>
        <p:txBody>
          <a:bodyPr/>
          <a:lstStyle/>
          <a:p>
            <a:r>
              <a:rPr lang="en-US"/>
              <a:t>How You Can Help</a:t>
            </a:r>
          </a:p>
        </p:txBody>
      </p:sp>
      <p:sp>
        <p:nvSpPr>
          <p:cNvPr id="23562" name="Content Placeholder 23561"/>
          <p:cNvSpPr>
            <a:spLocks noGrp="1" noChangeArrowheads="1"/>
          </p:cNvSpPr>
          <p:nvPr>
            <p:ph idx="1"/>
          </p:nvPr>
        </p:nvSpPr>
        <p:spPr>
          <a:xfrm>
            <a:off x="457200" y="1609725"/>
            <a:ext cx="8229600" cy="4846638"/>
          </a:xfrm>
        </p:spPr>
        <p:txBody>
          <a:bodyPr/>
          <a:lstStyle/>
          <a:p>
            <a:r>
              <a:rPr lang="en-US"/>
              <a:t>Volunteer</a:t>
            </a:r>
          </a:p>
          <a:p>
            <a:r>
              <a:rPr lang="en-US"/>
              <a:t>Send a check</a:t>
            </a:r>
          </a:p>
          <a:p>
            <a:r>
              <a:rPr lang="en-US"/>
              <a:t>Drop off donations</a:t>
            </a:r>
          </a:p>
          <a:p>
            <a:r>
              <a:rPr lang="en-US"/>
              <a:t>Adopt an animal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5175" y="6556375"/>
            <a:ext cx="588963" cy="228600"/>
          </a:xfrm>
        </p:spPr>
        <p:txBody>
          <a:bodyPr/>
          <a:lstStyle/>
          <a:p>
            <a:fld id="{3BDD3D45-5382-4F3A-BFF0-4B030DD06B04}" type="slidenum">
              <a:rPr lang="en-US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92488" y="6556375"/>
            <a:ext cx="2895600" cy="228600"/>
          </a:xfrm>
        </p:spPr>
        <p:txBody>
          <a:bodyPr/>
          <a:lstStyle/>
          <a:p>
            <a:r>
              <a:rPr lang="en-US"/>
              <a:t>Animal Angels</a:t>
            </a:r>
          </a:p>
        </p:txBody>
      </p:sp>
      <p:sp>
        <p:nvSpPr>
          <p:cNvPr id="1026" name="Title 1025"/>
          <p:cNvSpPr>
            <a:spLocks noGrp="1" noChangeArrowheads="1"/>
          </p:cNvSpPr>
          <p:nvPr>
            <p:ph type="title"/>
          </p:nvPr>
        </p:nvSpPr>
        <p:spPr>
          <a:xfrm>
            <a:off x="457200" y="438150"/>
            <a:ext cx="8229600" cy="1019175"/>
          </a:xfrm>
        </p:spPr>
        <p:txBody>
          <a:bodyPr/>
          <a:lstStyle/>
          <a:p>
            <a:r>
              <a:rPr lang="en-US" dirty="0"/>
              <a:t>Where To Find Us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idx="1"/>
          </p:nvPr>
        </p:nvSpPr>
        <p:spPr>
          <a:xfrm>
            <a:off x="457200" y="1609725"/>
            <a:ext cx="8229600" cy="4846638"/>
          </a:xfrm>
        </p:spPr>
        <p:txBody>
          <a:bodyPr/>
          <a:lstStyle/>
          <a:p>
            <a:pPr marL="0" algn="ctr" fontAlgn="base">
              <a:spcBef>
                <a:spcPct val="50000"/>
              </a:spcBef>
              <a:spcAft>
                <a:spcPct val="5000"/>
              </a:spcAft>
              <a:buFontTx/>
              <a:buNone/>
            </a:pPr>
            <a:r>
              <a:rPr lang="en-US" b="1" dirty="0">
                <a:solidFill>
                  <a:schemeClr val="tx1">
                    <a:alpha val="100000"/>
                  </a:schemeClr>
                </a:solidFill>
                <a:latin typeface="Times New Roman"/>
              </a:rPr>
              <a:t>Animal Rescue Foundation</a:t>
            </a:r>
            <a:endParaRPr lang="en-US" sz="4000" dirty="0"/>
          </a:p>
          <a:p>
            <a:pPr marL="0" algn="ctr" fontAlgn="base">
              <a:spcBef>
                <a:spcPct val="50000"/>
              </a:spcBef>
              <a:spcAft>
                <a:spcPct val="5000"/>
              </a:spcAft>
              <a:buFontTx/>
              <a:buNone/>
            </a:pPr>
            <a:r>
              <a:rPr lang="en-US" b="1" dirty="0">
                <a:solidFill>
                  <a:schemeClr val="tx1">
                    <a:alpha val="100000"/>
                  </a:schemeClr>
                </a:solidFill>
                <a:latin typeface="Times New Roman"/>
              </a:rPr>
              <a:t>1163 Oak Street</a:t>
            </a:r>
          </a:p>
          <a:p>
            <a:pPr marL="0" algn="ctr" fontAlgn="base">
              <a:spcBef>
                <a:spcPct val="50000"/>
              </a:spcBef>
              <a:spcAft>
                <a:spcPct val="5000"/>
              </a:spcAft>
              <a:buFontTx/>
              <a:buNone/>
            </a:pPr>
            <a:r>
              <a:rPr lang="en-US" b="1" dirty="0">
                <a:solidFill>
                  <a:schemeClr val="tx1">
                    <a:alpha val="100000"/>
                  </a:schemeClr>
                </a:solidFill>
                <a:latin typeface="Times New Roman"/>
              </a:rPr>
              <a:t>Lakeside, NH 03112</a:t>
            </a:r>
          </a:p>
          <a:p>
            <a:pPr marL="0" algn="ctr" fontAlgn="base">
              <a:spcBef>
                <a:spcPct val="50000"/>
              </a:spcBef>
              <a:spcAft>
                <a:spcPct val="5000"/>
              </a:spcAft>
              <a:buFontTx/>
              <a:buNone/>
            </a:pPr>
            <a:r>
              <a:rPr lang="en-US" b="1" dirty="0">
                <a:solidFill>
                  <a:schemeClr val="tx1">
                    <a:alpha val="100000"/>
                  </a:schemeClr>
                </a:solidFill>
                <a:latin typeface="Times New Roman"/>
              </a:rPr>
              <a:t>(603) 555-1313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7B2F6B"/>
      </a:hlink>
      <a:folHlink>
        <a:srgbClr val="D59739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宋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50000">
              <a:schemeClr val="phClr">
                <a:tint val="64000"/>
                <a:satMod val="160000"/>
              </a:schemeClr>
            </a:gs>
            <a:gs pos="92000">
              <a:schemeClr val="phClr">
                <a:tint val="53000"/>
                <a:satMod val="200000"/>
              </a:schemeClr>
            </a:gs>
            <a:gs pos="100000">
              <a:schemeClr val="phClr">
                <a:tint val="45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5000"/>
                <a:shade val="85000"/>
              </a:schemeClr>
            </a:gs>
            <a:gs pos="50000">
              <a:schemeClr val="phClr">
                <a:shade val="80000"/>
              </a:schemeClr>
            </a:gs>
            <a:gs pos="92000">
              <a:schemeClr val="phClr">
                <a:shade val="88000"/>
              </a:schemeClr>
            </a:gs>
            <a:gs pos="100000">
              <a:schemeClr val="phClr">
                <a:shade val="93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50500" cap="flat" cmpd="thickThin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5000"/>
              </a:schemeClr>
            </a:outerShdw>
          </a:effectLst>
        </a:effectStyle>
        <a:effectStyle>
          <a:effectLst>
            <a:outerShdw blurRad="38100" dist="25400" dir="5400000" rotWithShape="0">
              <a:schemeClr val="phClr">
                <a:shade val="30000"/>
                <a:alpha val="80000"/>
              </a:schemeClr>
            </a:outerShdw>
          </a:effectLst>
        </a:effectStyle>
        <a:effectStyle>
          <a:effectLst>
            <a:outerShdw blurRad="38100" dist="25400" dir="5400000" rotWithShape="0">
              <a:schemeClr val="phClr">
                <a:shade val="30000"/>
                <a:alpha val="80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metal">
            <a:bevelT w="1143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100000" t="10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65000"/>
                <a:satMod val="180000"/>
              </a:schemeClr>
              <a:schemeClr val="phClr">
                <a:tint val="9000"/>
                <a:satMod val="150000"/>
              </a:schemeClr>
            </a:duotone>
          </a:blip>
          <a:tile tx="0" ty="0" sx="85000" sy="85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140</Words>
  <Application>Microsoft Office PowerPoint</Application>
  <PresentationFormat>On-screen Show (4:3)</PresentationFormat>
  <Paragraphs>51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Animal Rescue Foundation</vt:lpstr>
      <vt:lpstr>Topics Of Discussion</vt:lpstr>
      <vt:lpstr>What We Do</vt:lpstr>
      <vt:lpstr>Our Philosophy</vt:lpstr>
      <vt:lpstr>Foundation History</vt:lpstr>
      <vt:lpstr>How You Can Help</vt:lpstr>
      <vt:lpstr>Where To Find Us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Rescue Foundation</dc:title>
  <dc:subject/>
  <dc:creator/>
  <cp:keywords/>
  <cp:lastModifiedBy>Student Name</cp:lastModifiedBy>
  <cp:revision>1</cp:revision>
  <dcterms:created xsi:type="dcterms:W3CDTF">2008-10-13T21:46:18Z</dcterms:created>
  <dcterms:modified xsi:type="dcterms:W3CDTF">2007-10-01T19:10:36Z</dcterms:modified>
  <cp:category/>
  <cp:contentStatus/>
</cp:coreProperties>
</file>